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1068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kid/closet/movies/CSmovie.html?tracking=59983_C#cat2091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md.com/heart-disease/guide/how-heart-work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bell@d428.or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21.org/our-work/p21-framewor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35n_tvOK7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21st Century Learning in Physical Education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IAHPERD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How to use technology efficiently in P.E.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Recommendations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Students should be familiar with device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Teachers must be familiar with device/apps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Plan for lots of prep time for unit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Rely on classroom teachers for student training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Only plan for small tasks each day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Technology used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Chromebooks for ¼ of class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LCD Projector (with HDMI capabilities)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Chromecast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Heart Health Education Ex.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Follow Principles for designing IBL unit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Design of Unit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Provide backgroud knowledge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Ask questions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Gather information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Construct knowledge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Make knowledge visible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sz="2400"/>
              <a:t>Presentation &amp; Feedback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Background knowledge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Watch a video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Read an article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Large group discussion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 startAt="2"/>
            </a:pPr>
            <a:r>
              <a:rPr lang="en"/>
              <a:t>Ask questions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Pose essential question: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Why is heart health important?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Encourage students to ask further questions about the heart/heart health.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 startAt="3"/>
            </a:pPr>
            <a:r>
              <a:rPr lang="en"/>
              <a:t>Gather Information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*Elementary - gather web resources for students to easily and safely find the correct information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Students use web to research answers to questions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Email experts, survey peers/community members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Middle School/High School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Students can have more web responsibility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Ex. of questions students can research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How does the amount of $ spent on Heart Health affect taxpayers or insurance carriers?  How does it affect you directly?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How will you commit to healthy heart lifestyle?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How would you motivate a community of people who are not interested in physical activity?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Assessment ex. : How might your physical activity change based on what you know about heart health? (essay)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 startAt="4"/>
            </a:pPr>
            <a:r>
              <a:rPr lang="en"/>
              <a:t>Construct knowledge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Students synthesize findings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/>
              <a:t>Draw conclusions about research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Apply knowledge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Create concept map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Drawings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Graphs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Blog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Essays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 startAt="5"/>
            </a:pPr>
            <a:r>
              <a:rPr lang="en"/>
              <a:t>Make knowledge visible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 technology to create a presentation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PowerPoint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Google Presentation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PowToons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Prezi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iMovie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Movie Maker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Inquiry Based Learning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 startAt="6"/>
            </a:pPr>
            <a:r>
              <a:rPr lang="en"/>
              <a:t>Presentation &amp; Feedback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Short presentations in groups/partners/individuals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Assign groups/partners/individuals to evaluate peers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this session...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What is 21st Century Learning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21st Century Skills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Discuss 21st Century Learning in PE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Example Units for Elementary, Middle School, and High School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Recommendations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Skills gathered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21st Century skills addressed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Collaboration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Creativity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Data Collection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Communication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Research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Evaluation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Critical thinking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Information literacy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Technology literacy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Health literacy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Heart Health Elementary School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b="1"/>
              <a:t>Project Suggestions:</a:t>
            </a:r>
          </a:p>
          <a:p>
            <a:pPr rtl="0">
              <a:spcBef>
                <a:spcPts val="0"/>
              </a:spcBef>
              <a:buNone/>
            </a:pPr>
            <a:r>
              <a:rPr lang="en" sz="3600"/>
              <a:t>Assign research ?’s in part to students</a:t>
            </a:r>
          </a:p>
          <a:p>
            <a:pPr>
              <a:spcBef>
                <a:spcPts val="0"/>
              </a:spcBef>
              <a:buNone/>
            </a:pPr>
            <a:r>
              <a:rPr lang="en" sz="3600"/>
              <a:t>Elementary students (3-5) research smaller parts of a larger project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Suggested Units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Content Units - Nutrition, Fitness, Heart Health, Health Related Fitness Components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Sports Units - introduction, kinesiology, sports science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Any unit that requires research or learning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Technology needed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 one right answer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Devices for 1:1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Devices for small groups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LCD Projector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/>
              <a:t>Connection wire/Chromecast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Email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 u="sng">
                <a:solidFill>
                  <a:schemeClr val="hlink"/>
                </a:solidFill>
                <a:hlinkClick r:id="rId3"/>
              </a:rPr>
              <a:t>sbell@d428.org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IAHPERD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21st Century Learning Skills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Framework for 21st Century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3625" y="2133275"/>
            <a:ext cx="3956750" cy="279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21st Century Learning Skills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/>
              <a:t>How is education changing?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21st Century Skills video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about P.E.?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can P.E. teachers leave students with to embrace the change of education?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Is playing games, receiving general health knowledge, and being active enough?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21st Century Learning is...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Student centered and personalized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Offering experiences and opportunities to apply knowledge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Accessible 24 hours/day, 7 days/week, 52 weeks/year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ANYTIME, ANYWHERE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My suggestion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Provide Inquiry Based Learning unit for content taught in P.E.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What is Inquiry Based Learning?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 b="1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Posing questions, problems or scenarios—rather than simply presenting established facts or portraying a smooth path to knowledge.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Technology used in P.E.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technology can be used in P.E.?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On-screen Show (16:9)</PresentationFormat>
  <Paragraphs>126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paper-plane</vt:lpstr>
      <vt:lpstr>21st Century Learning in Physical Education</vt:lpstr>
      <vt:lpstr>For this session...</vt:lpstr>
      <vt:lpstr>21st Century Learning Skills</vt:lpstr>
      <vt:lpstr>21st Century Learning Skills</vt:lpstr>
      <vt:lpstr>What about P.E.?</vt:lpstr>
      <vt:lpstr>21st Century Learning is...</vt:lpstr>
      <vt:lpstr>My suggestion</vt:lpstr>
      <vt:lpstr>What is Inquiry Based Learning?</vt:lpstr>
      <vt:lpstr>Technology used in P.E.</vt:lpstr>
      <vt:lpstr>How to use technology efficiently in P.E.</vt:lpstr>
      <vt:lpstr>Technology used</vt:lpstr>
      <vt:lpstr>Heart Health Education Ex.</vt:lpstr>
      <vt:lpstr>Inquiry Based Learning</vt:lpstr>
      <vt:lpstr>Inquiry Based Learning</vt:lpstr>
      <vt:lpstr>Inquiry Based Learning</vt:lpstr>
      <vt:lpstr>Inquiry Based Learning</vt:lpstr>
      <vt:lpstr>Inquiry Based Learning</vt:lpstr>
      <vt:lpstr>Inquiry Based Learning</vt:lpstr>
      <vt:lpstr>Inquiry Based Learning</vt:lpstr>
      <vt:lpstr>21st Century skills addressed</vt:lpstr>
      <vt:lpstr>Heart Health Elementary School</vt:lpstr>
      <vt:lpstr>Suggested Units</vt:lpstr>
      <vt:lpstr>Technology needed</vt:lpstr>
      <vt:lpstr>Email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Learning in Physical Education</dc:title>
  <dc:creator>Bell</dc:creator>
  <cp:lastModifiedBy>Bell</cp:lastModifiedBy>
  <cp:revision>1</cp:revision>
  <dcterms:modified xsi:type="dcterms:W3CDTF">2014-11-30T20:23:13Z</dcterms:modified>
</cp:coreProperties>
</file>